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31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058B1-E916-4118-AFDE-C16A2A4E2CAA}" type="datetimeFigureOut">
              <a:rPr lang="de-AT" smtClean="0"/>
              <a:t>28.06.2017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FBBE7-8AD7-4EC3-A02C-AB78CCDA566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20730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058B1-E916-4118-AFDE-C16A2A4E2CAA}" type="datetimeFigureOut">
              <a:rPr lang="de-AT" smtClean="0"/>
              <a:t>28.06.2017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FBBE7-8AD7-4EC3-A02C-AB78CCDA566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37408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058B1-E916-4118-AFDE-C16A2A4E2CAA}" type="datetimeFigureOut">
              <a:rPr lang="de-AT" smtClean="0"/>
              <a:t>28.06.2017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FBBE7-8AD7-4EC3-A02C-AB78CCDA566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4612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058B1-E916-4118-AFDE-C16A2A4E2CAA}" type="datetimeFigureOut">
              <a:rPr lang="de-AT" smtClean="0"/>
              <a:t>28.06.2017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FBBE7-8AD7-4EC3-A02C-AB78CCDA566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09612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058B1-E916-4118-AFDE-C16A2A4E2CAA}" type="datetimeFigureOut">
              <a:rPr lang="de-AT" smtClean="0"/>
              <a:t>28.06.2017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FBBE7-8AD7-4EC3-A02C-AB78CCDA566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8768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058B1-E916-4118-AFDE-C16A2A4E2CAA}" type="datetimeFigureOut">
              <a:rPr lang="de-AT" smtClean="0"/>
              <a:t>28.06.2017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FBBE7-8AD7-4EC3-A02C-AB78CCDA566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17301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058B1-E916-4118-AFDE-C16A2A4E2CAA}" type="datetimeFigureOut">
              <a:rPr lang="de-AT" smtClean="0"/>
              <a:t>28.06.2017</a:t>
            </a:fld>
            <a:endParaRPr lang="de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FBBE7-8AD7-4EC3-A02C-AB78CCDA566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00943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058B1-E916-4118-AFDE-C16A2A4E2CAA}" type="datetimeFigureOut">
              <a:rPr lang="de-AT" smtClean="0"/>
              <a:t>28.06.2017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FBBE7-8AD7-4EC3-A02C-AB78CCDA566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68549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058B1-E916-4118-AFDE-C16A2A4E2CAA}" type="datetimeFigureOut">
              <a:rPr lang="de-AT" smtClean="0"/>
              <a:t>28.06.2017</a:t>
            </a:fld>
            <a:endParaRPr lang="de-A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FBBE7-8AD7-4EC3-A02C-AB78CCDA566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21657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058B1-E916-4118-AFDE-C16A2A4E2CAA}" type="datetimeFigureOut">
              <a:rPr lang="de-AT" smtClean="0"/>
              <a:t>28.06.2017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FBBE7-8AD7-4EC3-A02C-AB78CCDA566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43390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058B1-E916-4118-AFDE-C16A2A4E2CAA}" type="datetimeFigureOut">
              <a:rPr lang="de-AT" smtClean="0"/>
              <a:t>28.06.2017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FBBE7-8AD7-4EC3-A02C-AB78CCDA566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024107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058B1-E916-4118-AFDE-C16A2A4E2CAA}" type="datetimeFigureOut">
              <a:rPr lang="de-AT" smtClean="0"/>
              <a:t>28.06.2017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FBBE7-8AD7-4EC3-A02C-AB78CCDA566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08274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feld 42"/>
          <p:cNvSpPr txBox="1"/>
          <p:nvPr/>
        </p:nvSpPr>
        <p:spPr>
          <a:xfrm>
            <a:off x="473936" y="1045847"/>
            <a:ext cx="584114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600" dirty="0"/>
              <a:t>Lies das PDF „Lewis-Schreibweise“ im Bereich „Information“ und benutze das gegebene Material, um folgende Moleküle zu zeichnen:</a:t>
            </a:r>
          </a:p>
          <a:p>
            <a:r>
              <a:rPr lang="de-AT" sz="1600" dirty="0"/>
              <a:t>H</a:t>
            </a:r>
            <a:r>
              <a:rPr lang="de-AT" sz="1600" baseline="-25000" dirty="0"/>
              <a:t>2</a:t>
            </a:r>
            <a:r>
              <a:rPr lang="de-AT" sz="1600" dirty="0"/>
              <a:t>O, CH</a:t>
            </a:r>
            <a:r>
              <a:rPr lang="de-AT" sz="1600" baseline="-25000" dirty="0"/>
              <a:t>4</a:t>
            </a:r>
            <a:r>
              <a:rPr lang="de-AT" sz="1600" dirty="0"/>
              <a:t>, CO</a:t>
            </a:r>
            <a:r>
              <a:rPr lang="de-AT" sz="1600" baseline="-25000" dirty="0"/>
              <a:t>2</a:t>
            </a:r>
            <a:r>
              <a:rPr lang="de-AT" sz="1600" dirty="0"/>
              <a:t>, NH</a:t>
            </a:r>
            <a:r>
              <a:rPr lang="de-AT" sz="1600" baseline="-25000" dirty="0"/>
              <a:t>3</a:t>
            </a:r>
            <a:r>
              <a:rPr lang="de-AT" sz="1600" dirty="0"/>
              <a:t>, C</a:t>
            </a:r>
            <a:r>
              <a:rPr lang="de-AT" sz="1600" baseline="-25000" dirty="0"/>
              <a:t>2</a:t>
            </a:r>
            <a:r>
              <a:rPr lang="de-AT" sz="1600" dirty="0"/>
              <a:t>H</a:t>
            </a:r>
            <a:r>
              <a:rPr lang="de-AT" sz="1600" baseline="-25000" dirty="0"/>
              <a:t>2</a:t>
            </a:r>
            <a:r>
              <a:rPr lang="de-AT" sz="1600" dirty="0"/>
              <a:t>, HCl</a:t>
            </a:r>
          </a:p>
          <a:p>
            <a:endParaRPr lang="de-AT" sz="1600" dirty="0"/>
          </a:p>
          <a:p>
            <a:r>
              <a:rPr lang="de-AT" sz="1600" u="sng" dirty="0"/>
              <a:t>Material: </a:t>
            </a:r>
            <a:r>
              <a:rPr lang="de-AT" sz="1600" dirty="0"/>
              <a:t>Benutze </a:t>
            </a:r>
            <a:r>
              <a:rPr lang="de-AT" sz="1600" dirty="0" err="1"/>
              <a:t>Strg+D</a:t>
            </a:r>
            <a:r>
              <a:rPr lang="de-AT" sz="1600" dirty="0"/>
              <a:t> um benötigte Elemente zu duplizieren und ordne sie mittels </a:t>
            </a:r>
            <a:r>
              <a:rPr lang="de-AT" sz="1600" dirty="0" err="1"/>
              <a:t>Drag&amp;Drop</a:t>
            </a:r>
            <a:r>
              <a:rPr lang="de-AT" sz="1600" dirty="0"/>
              <a:t> zu den vorgegebenen Molekülen. Beachte das auch Doppel- oder sogar Dreifachbindungen vorkommen können. Beachte außerdem die </a:t>
            </a:r>
            <a:r>
              <a:rPr lang="de-AT" sz="1600" dirty="0" err="1"/>
              <a:t>Oktettregel</a:t>
            </a:r>
            <a:r>
              <a:rPr lang="de-AT" sz="1600" dirty="0"/>
              <a:t>.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866153" y="3241836"/>
            <a:ext cx="3209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000" dirty="0"/>
              <a:t>C</a:t>
            </a:r>
          </a:p>
        </p:txBody>
      </p:sp>
      <p:sp>
        <p:nvSpPr>
          <p:cNvPr id="16" name="Textfeld 15"/>
          <p:cNvSpPr txBox="1"/>
          <p:nvPr/>
        </p:nvSpPr>
        <p:spPr>
          <a:xfrm>
            <a:off x="1021917" y="3701673"/>
            <a:ext cx="2616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•</a:t>
            </a:r>
            <a:endParaRPr lang="de-AT" sz="1000" dirty="0"/>
          </a:p>
        </p:txBody>
      </p:sp>
      <p:cxnSp>
        <p:nvCxnSpPr>
          <p:cNvPr id="41" name="Gerader Verbinder 40"/>
          <p:cNvCxnSpPr/>
          <p:nvPr/>
        </p:nvCxnSpPr>
        <p:spPr>
          <a:xfrm flipV="1">
            <a:off x="1911667" y="3824785"/>
            <a:ext cx="155385" cy="24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Gerader Verbinder 48"/>
          <p:cNvCxnSpPr/>
          <p:nvPr/>
        </p:nvCxnSpPr>
        <p:spPr>
          <a:xfrm rot="5400000" flipV="1">
            <a:off x="1451243" y="3824660"/>
            <a:ext cx="155385" cy="24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feld 49"/>
          <p:cNvSpPr txBox="1"/>
          <p:nvPr/>
        </p:nvSpPr>
        <p:spPr>
          <a:xfrm>
            <a:off x="1136692" y="3245390"/>
            <a:ext cx="3497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000" dirty="0"/>
              <a:t>N</a:t>
            </a:r>
          </a:p>
        </p:txBody>
      </p:sp>
      <p:sp>
        <p:nvSpPr>
          <p:cNvPr id="51" name="Textfeld 50"/>
          <p:cNvSpPr txBox="1"/>
          <p:nvPr/>
        </p:nvSpPr>
        <p:spPr>
          <a:xfrm>
            <a:off x="1407231" y="3248944"/>
            <a:ext cx="354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000" dirty="0"/>
              <a:t>O</a:t>
            </a:r>
          </a:p>
        </p:txBody>
      </p:sp>
      <p:sp>
        <p:nvSpPr>
          <p:cNvPr id="52" name="Textfeld 51"/>
          <p:cNvSpPr txBox="1"/>
          <p:nvPr/>
        </p:nvSpPr>
        <p:spPr>
          <a:xfrm>
            <a:off x="1677770" y="3252498"/>
            <a:ext cx="3802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000" dirty="0"/>
              <a:t>Cl</a:t>
            </a:r>
          </a:p>
        </p:txBody>
      </p:sp>
      <p:sp>
        <p:nvSpPr>
          <p:cNvPr id="53" name="Textfeld 52"/>
          <p:cNvSpPr txBox="1"/>
          <p:nvPr/>
        </p:nvSpPr>
        <p:spPr>
          <a:xfrm>
            <a:off x="1948309" y="3256052"/>
            <a:ext cx="3449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000" dirty="0"/>
              <a:t>H</a:t>
            </a:r>
          </a:p>
        </p:txBody>
      </p:sp>
      <p:sp>
        <p:nvSpPr>
          <p:cNvPr id="57" name="Textfeld 56"/>
          <p:cNvSpPr txBox="1"/>
          <p:nvPr/>
        </p:nvSpPr>
        <p:spPr>
          <a:xfrm>
            <a:off x="1075730" y="405761"/>
            <a:ext cx="4725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b="1" dirty="0"/>
              <a:t>Übung – Moleküle nach der Lewis-Schreibweise</a:t>
            </a:r>
          </a:p>
        </p:txBody>
      </p:sp>
    </p:spTree>
    <p:extLst>
      <p:ext uri="{BB962C8B-B14F-4D97-AF65-F5344CB8AC3E}">
        <p14:creationId xmlns:p14="http://schemas.microsoft.com/office/powerpoint/2010/main" val="39188945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84</Words>
  <Application>Microsoft Office PowerPoint</Application>
  <PresentationFormat>A4-Papier (210 x 297 mm)</PresentationFormat>
  <Paragraphs>11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Courier New</vt:lpstr>
      <vt:lpstr>Office Theme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andreas.liebeg@tourismusschule.at</dc:creator>
  <cp:lastModifiedBy>LIEBEG Andreas</cp:lastModifiedBy>
  <cp:revision>11</cp:revision>
  <dcterms:created xsi:type="dcterms:W3CDTF">2017-06-23T07:33:18Z</dcterms:created>
  <dcterms:modified xsi:type="dcterms:W3CDTF">2017-06-28T07:52:26Z</dcterms:modified>
</cp:coreProperties>
</file>