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5715000" type="screen16x10"/>
  <p:notesSz cx="6858000" cy="9144000"/>
  <p:defaultTextStyle>
    <a:defPPr>
      <a:defRPr lang="de-DE"/>
    </a:defPPr>
    <a:lvl1pPr algn="l" defTabSz="9493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74663" indent="-17463" algn="l" defTabSz="9493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49325" indent="-34925" algn="l" defTabSz="9493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425575" indent="-53975" algn="l" defTabSz="9493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900238" indent="-71438" algn="l" defTabSz="949325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gitternetz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94" autoAdjust="0"/>
    <p:restoredTop sz="94660"/>
  </p:normalViewPr>
  <p:slideViewPr>
    <p:cSldViewPr>
      <p:cViewPr varScale="1">
        <p:scale>
          <a:sx n="129" d="100"/>
          <a:sy n="129" d="100"/>
        </p:scale>
        <p:origin x="966" y="13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A90B6244-509A-4EEB-A106-AF6961EDD7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D762013-8984-4CBE-8570-5E2DB5071F0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B88782BF-F6B3-474C-ACC3-4DD7BC3751D9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2F088C6-61AA-4FB1-B3F7-3E19FFDBDF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C493BEBE-ADD8-45D7-B4D3-27A0DDB702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2B8288D-FF22-49CC-A4FB-AD0117DDB1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C7BD85-8F4D-48B6-9C66-0A89104CC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0C96733-7DB9-467D-AF0D-7A97AFFFBED3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4663" algn="l" defTabSz="9493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49325" algn="l" defTabSz="9493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25575" algn="l" defTabSz="9493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00238" algn="l" defTabSz="949325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76827" algn="l" defTabSz="95073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52192" algn="l" defTabSz="95073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27556" algn="l" defTabSz="95073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02923" algn="l" defTabSz="95073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>
            <a:extLst>
              <a:ext uri="{FF2B5EF4-FFF2-40B4-BE49-F238E27FC236}">
                <a16:creationId xmlns:a16="http://schemas.microsoft.com/office/drawing/2014/main" id="{F42597D3-8D90-4DC6-8BA9-C14A0A50AF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izenplatzhalter 2">
            <a:extLst>
              <a:ext uri="{FF2B5EF4-FFF2-40B4-BE49-F238E27FC236}">
                <a16:creationId xmlns:a16="http://schemas.microsoft.com/office/drawing/2014/main" id="{528CFC8A-65A7-48DB-9880-D3477B125D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  <p:sp>
        <p:nvSpPr>
          <p:cNvPr id="6148" name="Foliennummernplatzhalter 3">
            <a:extLst>
              <a:ext uri="{FF2B5EF4-FFF2-40B4-BE49-F238E27FC236}">
                <a16:creationId xmlns:a16="http://schemas.microsoft.com/office/drawing/2014/main" id="{9856D0A6-5332-4DDB-BC2B-6E00690F7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91CE37-E796-4FD7-BF27-2A06EA4D0661}" type="slidenum">
              <a:rPr lang="de-DE" altLang="de-DE" sz="1200">
                <a:latin typeface="Calibri" panose="020F0502020204030204" pitchFamily="34" charset="0"/>
              </a:rPr>
              <a:pPr eaLnBrk="1" hangingPunct="1"/>
              <a:t>1</a:t>
            </a:fld>
            <a:endParaRPr lang="de-DE" altLang="de-DE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5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0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26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0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76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52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27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02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5673C9-B6DB-46A4-B50A-8A3DDA0B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2B67B-8D47-4CF7-8944-8A4B78374F18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68AA77-4D08-4142-BF2C-F9B1B0286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7706DF-1D99-4B72-83EA-867A32D4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74EC55-88AB-4D5E-B596-A4953C89A4C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8809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EF6BA2-25A2-4423-B83F-707BED5B8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A1A75-22E8-4A2F-9BA0-5B0C2CC33A06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F781C0-E3DE-4EF4-B6A0-EA05302AF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B44CF1-6EDC-438F-8573-B0E678C21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D8891-A532-4A5D-A41F-89E1772BA3B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5117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2C7090-C850-4BE2-BDFC-C239DC7B1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E10E7-328B-45B7-8C5D-61C5BD5AB591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57CB9C-78B0-41F6-91BA-B66BF41B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3962D8-99A2-4C80-BF1A-3A625CE4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4B110-0F43-42E9-B734-88B47585F76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170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0FC2F1-BB80-4741-AF9A-066FA0BE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87600-6784-4867-BF45-2A9CF1318638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C1FA-B9D1-4DA0-8411-7C34560F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7D9822-9F9A-4035-A67A-2838B87B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A6D5F-FA3A-410B-BF51-21F58ECDF78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0849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422262"/>
            <a:ext cx="7772400" cy="1250155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5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07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260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014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768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521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2755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0292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8663E8-A73A-427C-8022-58F9F7CF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2DE5F-F010-4DFF-A16F-4DFA56C1BCC8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C3CED8-D7CC-46DA-B748-7FAE1C8B1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9690AC-B321-4513-8C6F-076F920C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AF5F4-2953-4F6A-91C0-99C20A091BA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761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14A0E193-1ED2-49BF-BD79-A4C83CF53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B8CC2-ACD8-4899-957D-2FDAB70180BF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C8A942E7-50E9-4375-8548-360F1094D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BDFE7C88-5C65-4A44-A8A2-B7E45FAE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65EC7-3F5C-4978-B1E3-685BF50D8D8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7255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5365" indent="0">
              <a:buNone/>
              <a:defRPr sz="2100" b="1"/>
            </a:lvl2pPr>
            <a:lvl3pPr marL="950730" indent="0">
              <a:buNone/>
              <a:defRPr sz="1900" b="1"/>
            </a:lvl3pPr>
            <a:lvl4pPr marL="1426096" indent="0">
              <a:buNone/>
              <a:defRPr sz="1700" b="1"/>
            </a:lvl4pPr>
            <a:lvl5pPr marL="1901460" indent="0">
              <a:buNone/>
              <a:defRPr sz="1700" b="1"/>
            </a:lvl5pPr>
            <a:lvl6pPr marL="2376827" indent="0">
              <a:buNone/>
              <a:defRPr sz="1700" b="1"/>
            </a:lvl6pPr>
            <a:lvl7pPr marL="2852192" indent="0">
              <a:buNone/>
              <a:defRPr sz="1700" b="1"/>
            </a:lvl7pPr>
            <a:lvl8pPr marL="3327556" indent="0">
              <a:buNone/>
              <a:defRPr sz="1700" b="1"/>
            </a:lvl8pPr>
            <a:lvl9pPr marL="3802923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8" y="1279261"/>
            <a:ext cx="4041775" cy="533136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5365" indent="0">
              <a:buNone/>
              <a:defRPr sz="2100" b="1"/>
            </a:lvl2pPr>
            <a:lvl3pPr marL="950730" indent="0">
              <a:buNone/>
              <a:defRPr sz="1900" b="1"/>
            </a:lvl3pPr>
            <a:lvl4pPr marL="1426096" indent="0">
              <a:buNone/>
              <a:defRPr sz="1700" b="1"/>
            </a:lvl4pPr>
            <a:lvl5pPr marL="1901460" indent="0">
              <a:buNone/>
              <a:defRPr sz="1700" b="1"/>
            </a:lvl5pPr>
            <a:lvl6pPr marL="2376827" indent="0">
              <a:buNone/>
              <a:defRPr sz="1700" b="1"/>
            </a:lvl6pPr>
            <a:lvl7pPr marL="2852192" indent="0">
              <a:buNone/>
              <a:defRPr sz="1700" b="1"/>
            </a:lvl7pPr>
            <a:lvl8pPr marL="3327556" indent="0">
              <a:buNone/>
              <a:defRPr sz="1700" b="1"/>
            </a:lvl8pPr>
            <a:lvl9pPr marL="3802923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D05B2738-886B-4DDD-B694-079218D33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96F58-6587-49C0-849F-8A9FC7335627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95C42842-DCF2-4426-9A48-5D3E11E8A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EBAA103C-8C16-46F8-8763-A221DA51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6E52F-1D3D-42CC-BF92-802A8F22528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6504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2002589B-6305-4EE6-B596-0F983FD98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F67F8-FE5E-4C8F-9D4B-2F4CACB9A78C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5FE6D7F-9EAE-4B7B-87D4-5E9429AAB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279AD247-6C15-4817-8DAD-6E801E877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66550-F421-4FF9-83CE-4203F4FA5A7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7684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D57EA872-A8E2-458C-9160-C991424E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28BED-E8B9-4292-8E0C-767EFEBAD9E6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ED2A52A2-CB2C-4522-AA16-F947DB6B0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0133BC61-A97D-465C-B090-05645011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DE8C9-F329-430E-81BC-085A12419E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5627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27541"/>
            <a:ext cx="3008313" cy="968376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5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195918"/>
            <a:ext cx="3008313" cy="3909219"/>
          </a:xfrm>
        </p:spPr>
        <p:txBody>
          <a:bodyPr/>
          <a:lstStyle>
            <a:lvl1pPr marL="0" indent="0">
              <a:buNone/>
              <a:defRPr sz="1500"/>
            </a:lvl1pPr>
            <a:lvl2pPr marL="475365" indent="0">
              <a:buNone/>
              <a:defRPr sz="1300"/>
            </a:lvl2pPr>
            <a:lvl3pPr marL="950730" indent="0">
              <a:buNone/>
              <a:defRPr sz="1100"/>
            </a:lvl3pPr>
            <a:lvl4pPr marL="1426096" indent="0">
              <a:buNone/>
              <a:defRPr sz="900"/>
            </a:lvl4pPr>
            <a:lvl5pPr marL="1901460" indent="0">
              <a:buNone/>
              <a:defRPr sz="900"/>
            </a:lvl5pPr>
            <a:lvl6pPr marL="2376827" indent="0">
              <a:buNone/>
              <a:defRPr sz="900"/>
            </a:lvl6pPr>
            <a:lvl7pPr marL="2852192" indent="0">
              <a:buNone/>
              <a:defRPr sz="900"/>
            </a:lvl7pPr>
            <a:lvl8pPr marL="3327556" indent="0">
              <a:buNone/>
              <a:defRPr sz="900"/>
            </a:lvl8pPr>
            <a:lvl9pPr marL="3802923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ED90DA8B-A609-4E67-94B6-3527007B5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A12D6-187E-42F0-B72A-12E69D68A1B9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B895178-E162-4025-8CD5-3E721545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1096A76E-C0AA-487E-9E4A-4E021348E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C34B4-3396-425B-9037-FE007C17B5F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06604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300"/>
            </a:lvl1pPr>
            <a:lvl2pPr marL="475365" indent="0">
              <a:buNone/>
              <a:defRPr sz="2900"/>
            </a:lvl2pPr>
            <a:lvl3pPr marL="950730" indent="0">
              <a:buNone/>
              <a:defRPr sz="2500"/>
            </a:lvl3pPr>
            <a:lvl4pPr marL="1426096" indent="0">
              <a:buNone/>
              <a:defRPr sz="2100"/>
            </a:lvl4pPr>
            <a:lvl5pPr marL="1901460" indent="0">
              <a:buNone/>
              <a:defRPr sz="2100"/>
            </a:lvl5pPr>
            <a:lvl6pPr marL="2376827" indent="0">
              <a:buNone/>
              <a:defRPr sz="2100"/>
            </a:lvl6pPr>
            <a:lvl7pPr marL="2852192" indent="0">
              <a:buNone/>
              <a:defRPr sz="2100"/>
            </a:lvl7pPr>
            <a:lvl8pPr marL="3327556" indent="0">
              <a:buNone/>
              <a:defRPr sz="2100"/>
            </a:lvl8pPr>
            <a:lvl9pPr marL="3802923" indent="0">
              <a:buNone/>
              <a:defRPr sz="21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9"/>
          </a:xfrm>
        </p:spPr>
        <p:txBody>
          <a:bodyPr/>
          <a:lstStyle>
            <a:lvl1pPr marL="0" indent="0">
              <a:buNone/>
              <a:defRPr sz="1500"/>
            </a:lvl1pPr>
            <a:lvl2pPr marL="475365" indent="0">
              <a:buNone/>
              <a:defRPr sz="1300"/>
            </a:lvl2pPr>
            <a:lvl3pPr marL="950730" indent="0">
              <a:buNone/>
              <a:defRPr sz="1100"/>
            </a:lvl3pPr>
            <a:lvl4pPr marL="1426096" indent="0">
              <a:buNone/>
              <a:defRPr sz="900"/>
            </a:lvl4pPr>
            <a:lvl5pPr marL="1901460" indent="0">
              <a:buNone/>
              <a:defRPr sz="900"/>
            </a:lvl5pPr>
            <a:lvl6pPr marL="2376827" indent="0">
              <a:buNone/>
              <a:defRPr sz="900"/>
            </a:lvl6pPr>
            <a:lvl7pPr marL="2852192" indent="0">
              <a:buNone/>
              <a:defRPr sz="900"/>
            </a:lvl7pPr>
            <a:lvl8pPr marL="3327556" indent="0">
              <a:buNone/>
              <a:defRPr sz="900"/>
            </a:lvl8pPr>
            <a:lvl9pPr marL="3802923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E02BE4B3-135F-4860-9B52-DDCF780C1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0AB38-5BD9-460B-82A4-991BEE294B8C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152FF764-4CD6-4D8F-B776-E5DC5CA09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8B026A4E-B1D1-4F0D-8428-CB2E50C37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09EA5-0960-4197-80B6-E912BD8DB66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4490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026D4B17-5DBA-4D18-96F8-0F87464ACB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073" tIns="47536" rIns="95073" bIns="475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7FA4B61A-E6EE-4BE9-8C6A-F2628F9F1A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073" tIns="47536" rIns="95073" bIns="475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546B39-FC82-46E6-9518-59ACA0C85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wrap="square" lIns="95073" tIns="47536" rIns="95073" bIns="47536" numCol="1" anchor="ctr" anchorCtr="0" compatLnSpc="1">
            <a:prstTxWarp prst="textNoShape">
              <a:avLst/>
            </a:prstTxWarp>
          </a:bodyPr>
          <a:lstStyle>
            <a:lvl1pPr>
              <a:defRPr sz="13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24ED7D2-2DE6-4F05-9EEF-5393525262E7}" type="datetimeFigureOut">
              <a:rPr lang="de-DE"/>
              <a:pPr>
                <a:defRPr/>
              </a:pPr>
              <a:t>30.12.2020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816AC1-88FC-4430-BDF3-0601AD72B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wrap="square" lIns="95073" tIns="47536" rIns="95073" bIns="47536" numCol="1" anchor="ctr" anchorCtr="0" compatLnSpc="1">
            <a:prstTxWarp prst="textNoShape">
              <a:avLst/>
            </a:prstTxWarp>
          </a:bodyPr>
          <a:lstStyle>
            <a:lvl1pPr algn="ctr">
              <a:defRPr sz="13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60A200-A92C-42A0-AC4C-3EACF80DE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wrap="square" lIns="95073" tIns="47536" rIns="95073" bIns="47536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D6EB4EC-D0E7-4118-9135-20B2368F2A06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9325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4932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2pPr>
      <a:lvl3pPr algn="ctr" defTabSz="94932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3pPr>
      <a:lvl4pPr algn="ctr" defTabSz="94932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4pPr>
      <a:lvl5pPr algn="ctr" defTabSz="94932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5pPr>
      <a:lvl6pPr marL="457200" algn="ctr" defTabSz="949325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14400" algn="ctr" defTabSz="949325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371600" algn="ctr" defTabSz="949325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828800" algn="ctr" defTabSz="949325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600" indent="-355600" algn="l" defTabSz="9493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96863" algn="l" defTabSz="9493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7450" indent="-236538" algn="l" defTabSz="9493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63700" indent="-236538" algn="l" defTabSz="9493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8363" indent="-236538" algn="l" defTabSz="9493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4509" indent="-237683" algn="l" defTabSz="95073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89873" indent="-237683" algn="l" defTabSz="95073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240" indent="-237683" algn="l" defTabSz="95073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40605" indent="-237683" algn="l" defTabSz="95073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5365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0730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26096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01460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827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52192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27556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02923" algn="l" defTabSz="9507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C:\Dokumente und Einstellungen\horst\Eigene Dateien\Eigene Bilder\Picasa-Exporte\Eigene Dateien\rasen.jpg">
            <a:extLst>
              <a:ext uri="{FF2B5EF4-FFF2-40B4-BE49-F238E27FC236}">
                <a16:creationId xmlns:a16="http://schemas.microsoft.com/office/drawing/2014/main" id="{150DAC7F-0E16-4C36-8CEE-8E428DF9A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313"/>
            <a:ext cx="9347200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kumente und Einstellungen\horst\Eigene Dateien\biene-1.gif">
            <a:extLst>
              <a:ext uri="{FF2B5EF4-FFF2-40B4-BE49-F238E27FC236}">
                <a16:creationId xmlns:a16="http://schemas.microsoft.com/office/drawing/2014/main" id="{84B256F3-4AD7-4ED0-8BEA-FAAB49F314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34988"/>
            <a:ext cx="4762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Dokumente und Einstellungen\horst\Eigene Dateien\ameise_li_la.gif">
            <a:extLst>
              <a:ext uri="{FF2B5EF4-FFF2-40B4-BE49-F238E27FC236}">
                <a16:creationId xmlns:a16="http://schemas.microsoft.com/office/drawing/2014/main" id="{52CA054A-153E-4D13-9F06-4927E3B505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1606550"/>
            <a:ext cx="3810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081511F2-404F-4288-92CE-0579EB7EB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810000"/>
            <a:ext cx="62388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kumente und Einstellungen\horst\Eigene Dateien\ameise_li_la.gif">
            <a:extLst>
              <a:ext uri="{FF2B5EF4-FFF2-40B4-BE49-F238E27FC236}">
                <a16:creationId xmlns:a16="http://schemas.microsoft.com/office/drawing/2014/main" id="{7D2EA467-B6B3-4504-A7C9-FC10A0748E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785938"/>
            <a:ext cx="3810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C:\Dokumente und Einstellungen\horst\Eigene Dateien\easy whiteboard Bild01.bmp">
            <a:extLst>
              <a:ext uri="{FF2B5EF4-FFF2-40B4-BE49-F238E27FC236}">
                <a16:creationId xmlns:a16="http://schemas.microsoft.com/office/drawing/2014/main" id="{5616FA1C-829E-421C-B2DE-863969B62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857375"/>
            <a:ext cx="21431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9">
            <a:extLst>
              <a:ext uri="{FF2B5EF4-FFF2-40B4-BE49-F238E27FC236}">
                <a16:creationId xmlns:a16="http://schemas.microsoft.com/office/drawing/2014/main" id="{7D25AD64-28AA-4A5A-B684-B2B8FF328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750"/>
            <a:ext cx="4762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E5728B5-C24F-4608-A4A0-4A4C91B40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2672955"/>
            <a:ext cx="47625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6BA7C567-FCB9-4C23-87C2-3FF9D2787B87}"/>
              </a:ext>
            </a:extLst>
          </p:cNvPr>
          <p:cNvGraphicFramePr>
            <a:graphicFrameLocks noGrp="1"/>
          </p:cNvGraphicFramePr>
          <p:nvPr/>
        </p:nvGraphicFramePr>
        <p:xfrm>
          <a:off x="928662" y="178576"/>
          <a:ext cx="7200000" cy="5298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29832"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9832"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sz="1500" dirty="0">
                        <a:ln>
                          <a:solidFill>
                            <a:schemeClr val="bg1"/>
                          </a:solidFill>
                        </a:ln>
                        <a:effectLst/>
                      </a:endParaRPr>
                    </a:p>
                  </a:txBody>
                  <a:tcPr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74 0.0141 C 0.38212 -0.02059 0.7125 -0.05528 0.7592 0.01618 C 0.8059 0.08741 0.28906 0.34458 0.33229 0.44357 C 0.37552 0.54209 0.90625 0.58117 1.01875 0.60869 C 1.13125 0.63621 1.0691 0.6221 1.00695 0.60869 " pathEditMode="relative" ptsTypes="aaaaA">
                                      <p:cBhvr>
                                        <p:cTn id="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92 0.00185 C 0.05729 0.00255 0.07066 0.00232 0.08402 0.00393 C 0.08437 0.00393 0.09531 0.00902 0.09774 0.01018 C 0.0993 0.01087 0.10243 0.01226 0.10243 0.01226 C 0.10416 0.01874 0.10677 0.02405 0.1085 0.03053 C 0.10364 0.04071 0.10642 0.04117 0.09774 0.04695 C 0.0967 0.04903 0.09496 0.05065 0.09479 0.05319 C 0.09461 0.05435 0.0967 0.06869 0.09774 0.06961 C 0.10034 0.07216 0.10694 0.07355 0.10694 0.07355 C 0.11111 0.07216 0.11788 0.07493 0.11927 0.06961 C 0.12048 0.06499 0.11007 0.06129 0.11007 0.06129 C 0.10399 0.04973 0.09149 0.04672 0.08246 0.03886 C 0.07882 0.04186 0.07569 0.04487 0.0717 0.04695 C 0.06857 0.04857 0.06232 0.05111 0.06232 0.05111 C 0.05677 0.04602 0.05486 0.04094 0.04861 0.03677 C 0.04913 0.03469 0.04861 0.03099 0.05017 0.03053 C 0.05763 0.02822 0.06979 0.0377 0.05625 0.02845 C 0.06823 0.01804 0.06198 0.01874 0.07465 0.02452 C 0.07517 0.02475 0.07465 0.0259 0.07465 0.0266 L 0.0809 0.03886 " pathEditMode="relative" ptsTypes="ffffffffffffffffffAA">
                                      <p:cBhvr>
                                        <p:cTn id="10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29 0.00417 C 0.03976 0.00764 0.03993 0.01504 0.04149 0.02475 C 0.04253 0.03146 0.04462 0.0451 0.04462 0.0451 C 0.04253 0.0747 0.04323 0.11772 0.01996 0.1353 C 0.01667 0.13784 0.01267 0.13784 0.0092 0.13946 C 0.00608 0.13668 0.00312 0.13391 -1.11111E-6 0.13113 C -0.00156 0.12975 -0.00469 0.1272 -0.00469 0.1272 C -0.00313 0.11494 -0.00434 0.10824 0.00608 0.11286 C 0.00712 0.11494 0.00851 0.11656 0.0092 0.11888 C 0.01059 0.12281 0.01215 0.13113 0.01215 0.13113 C 0.01111 0.1346 0.01128 0.139 0.0092 0.14154 C 0.00677 0.14432 -1.11111E-6 0.14547 -1.11111E-6 0.14547 C -0.00764 0.14408 -0.01563 0.14408 -0.02309 0.14154 C -0.0276 0.13992 -0.03108 0.13506 -0.03542 0.13321 C -0.04045 0.1309 -0.04931 0.12304 -0.04931 0.12304 C -0.05174 0.13298 -0.05 0.12975 -0.05243 0.12304 C -0.0533 0.12073 -0.05434 0.11888 -0.05538 0.11679 C -0.05122 0.10824 -0.05208 0.10407 -0.04618 0.09644 C -0.0434 0.08557 -0.04549 0.09205 -0.03854 0.07794 C -0.0375 0.07586 -0.03646 0.07378 -0.03542 0.0717 C -0.03438 0.06962 -0.03229 0.06568 -0.03229 0.06568 C -0.02969 0.05412 -0.03021 0.04233 -0.02778 0.03076 C -0.02778 0.03076 -0.02535 0.01735 -0.02465 0.01642 C -0.02066 0.01111 -0.01528 0.00833 -0.01076 0.00417 C -0.00434 -0.00161 -0.00816 -4.21832E-6 -1.11111E-6 -4.21832E-6 " pathEditMode="relative" ptsTypes="ffffffffffffffffffffffff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05619 L 0.02726 0.06683 " pathEditMode="relative" ptsTypes="AA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7734E-6 C 0.00434 -0.00855 0.01042 -0.01295 0.01684 -0.0185 C 0.02049 -0.02173 0.02656 -0.02914 0.03056 -0.03075 C 0.04549 -0.03654 0.06007 -0.04255 0.07535 -0.04717 C 0.0941 -0.04602 0.10972 -0.04486 0.12761 -0.04093 C 0.1309 -0.03954 0.13386 -0.03815 0.13698 -0.03677 C 0.13837 -0.03607 0.14132 -0.03492 0.14132 -0.03492 C 0.14879 -0.02844 0.14948 -0.02382 0.15209 -0.01225 C 0.15278 -0.01017 0.15365 -0.00624 0.15365 -0.00624 C 0.15278 -0.00069 0.15243 0.00509 0.1507 0.01018 C 0.14584 0.02544 0.14202 0.02221 0.13212 0.02868 C 0.12847 0.03631 0.12379 0.03747 0.11997 0.0451 C 0.12049 0.0636 0.12014 0.0821 0.12136 0.10037 C 0.12205 0.10754 0.13386 0.11471 0.13386 0.11471 C 0.1349 0.11679 0.13542 0.11934 0.13698 0.12096 C 0.1382 0.12234 0.14132 0.12096 0.14132 0.12304 C 0.14132 0.12859 0.13455 0.12975 0.13212 0.13113 C 0.12136 0.13738 0.11059 0.14316 0.09983 0.14963 C 0.09566 0.15218 0.09184 0.15495 0.08768 0.15773 C 0.08559 0.15912 0.0816 0.16189 0.0816 0.16189 C 0.08038 0.16397 0.07934 0.16605 0.0783 0.16814 C 0.07726 0.17068 0.07743 0.17623 0.07535 0.17623 C 0.07084 0.17623 0.06667 0.1716 0.06302 0.16814 C 0.0599 0.16536 0.05382 0.15981 0.05382 0.15981 C 0.05261 0.15703 0.05174 0.15426 0.05052 0.15172 C 0.04879 0.14755 0.04462 0.13946 0.04462 0.13946 C 0.0434 0.13321 0.04288 0.12697 0.0415 0.12096 C 0.03959 0.11263 0.02778 0.08904 0.02309 0.08002 C 0.02361 0.07655 0.02275 0.07193 0.02465 0.06962 C 0.02795 0.06568 0.03681 0.0636 0.03681 0.0636 C 0.02865 0.0562 0.0184 0.05597 0.01233 0.06753 C 0.01354 0.08095 0.01406 0.09852 0.02309 0.10662 C 0.02518 0.11448 0.02691 0.11818 0.03229 0.12304 C 0.03663 0.1457 0.03663 0.16004 0.03229 0.18641 C 0.03143 0.19149 0.01927 0.19381 0.01684 0.19473 C 0.00643 0.19126 0.00243 0.19149 -0.0033 0.18039 C -0.0059 0.16629 -0.00538 0.16097 -0.01406 0.1538 C -0.02569 0.12928 -0.00781 0.16536 -0.02153 0.14339 C -0.02291 0.14108 -0.02326 0.13738 -0.02482 0.1353 C -0.02621 0.13321 -0.02899 0.13275 -0.03073 0.13113 C -0.0368 0.12651 -0.04427 0.11795 -0.05069 0.11471 C -0.05503 0.11286 -0.07552 0.10731 -0.07847 0.10662 C -0.08507 0.10731 -0.09201 0.10662 -0.09861 0.1087 C -0.10642 0.11124 -0.10642 0.12998 -0.1125 0.1353 C -0.11597 0.13853 -0.12066 0.13876 -0.12465 0.14131 C -0.13403 0.16097 -0.1533 0.16883 -0.16927 0.17415 C -0.21059 0.16929 -0.19219 0.17438 -0.22465 0.16189 C -0.23611 0.1575 -0.24844 0.14223 -0.25851 0.13321 C -0.27969 0.11402 -0.30156 0.09459 -0.32465 0.08002 C -0.32569 0.07725 -0.32604 0.07378 -0.3276 0.0717 C -0.32969 0.06892 -0.34166 0.06152 -0.34462 0.05944 C -0.3467 0.05389 -0.34653 0.0458 -0.35069 0.04302 C -0.35278 0.04163 -0.35694 0.03886 -0.35694 0.03886 " pathEditMode="relative" ptsTypes="ffffffffffffffffffffffffffffffffffffffffffffffffffffA">
                                      <p:cBhvr>
                                        <p:cTn id="22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22 -0.00888 C 0.06042 -0.01498 0.06719 -0.01359 0.07813 -0.01276 C 0.08455 -0.00999 0.09063 -0.00888 0.0974 -0.00749 C 0.10382 -0.00333 0.11094 -0.00305 0.11788 -1.42064E-6 C 0.12552 0.00333 0.1257 0.00611 0.13455 0.00916 C 0.13906 0.01277 0.14219 0.01748 0.1474 0.01942 C 0.15087 0.02497 0.15573 0.02664 0.16146 0.02969 C 0.16459 0.03912 0.18212 0.04051 0.19097 0.04356 C 0.20347 0.04773 0.21528 0.05355 0.22813 0.05661 C 0.24306 0.05993 0.26389 0.06215 0.27934 0.06299 C 0.29393 0.06354 0.30834 0.06382 0.32292 0.0641 C 0.33143 0.06659 0.33854 0.07159 0.3474 0.07298 C 0.36007 0.0752 0.39393 0.07547 0.3974 0.07575 C 0.39202 0.09157 0.38837 0.08629 0.37552 0.09101 C 0.36094 0.09628 0.33507 0.09545 0.32049 0.09628 C 0.30278 0.0985 0.2849 0.09767 0.26788 0.0924 C 0.25573 0.08407 0.26979 0.05466 0.27292 0.04107 C 0.27205 0.03413 0.2724 0.02719 0.27049 0.02053 C 0.27014 0.01915 0.2665 0.01804 0.2665 0.01831 " pathEditMode="relative" rAng="0" ptsTypes="ffffffffffffffffffA">
                                      <p:cBhvr>
                                        <p:cTn id="2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9" y="5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Bildschirmpräsentation (16:10)</PresentationFormat>
  <Paragraphs>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Horst</dc:creator>
  <cp:lastModifiedBy>Christian Wurzer</cp:lastModifiedBy>
  <cp:revision>14</cp:revision>
  <dcterms:created xsi:type="dcterms:W3CDTF">2009-05-08T13:42:58Z</dcterms:created>
  <dcterms:modified xsi:type="dcterms:W3CDTF">2020-12-30T13:29:39Z</dcterms:modified>
</cp:coreProperties>
</file>