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7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-Anwend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9C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58"/>
    <p:restoredTop sz="94641"/>
  </p:normalViewPr>
  <p:slideViewPr>
    <p:cSldViewPr snapToGrid="0" snapToObjects="1">
      <p:cViewPr varScale="1">
        <p:scale>
          <a:sx n="136" d="100"/>
          <a:sy n="136" d="100"/>
        </p:scale>
        <p:origin x="12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commentAuthors" Target="commentAuthors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95655-C750-E442-9DD0-AA952954F714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9DFEB-32EF-F145-A56B-5C4916B192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592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 smtClean="0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 smtClean="0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BD17739-0381-F84E-B266-751AF8961216}" type="datetimeFigureOut">
              <a:rPr lang="de-DE" smtClean="0"/>
              <a:t>14.01.18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F3532C5-535C-B24C-BAF3-2949956EA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8030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Name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sight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 smtClean="0"/>
              <a:t>Invent</a:t>
            </a:r>
            <a:r>
              <a:rPr lang="de-DE" dirty="0" smtClean="0"/>
              <a:t> a Slogan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 rot="19454396">
            <a:off x="490194" y="1201081"/>
            <a:ext cx="2771480" cy="646331"/>
          </a:xfrm>
          <a:prstGeom prst="rect">
            <a:avLst/>
          </a:prstGeom>
          <a:solidFill>
            <a:srgbClr val="FFF59C"/>
          </a:solidFill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You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can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use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a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picture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of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your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sight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as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a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backdrop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here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!</a:t>
            </a:r>
            <a:endParaRPr lang="de-DE" dirty="0">
              <a:solidFill>
                <a:schemeClr val="bg1"/>
              </a:solidFill>
              <a:latin typeface="Brush Script MT" charset="0"/>
              <a:ea typeface="Brush Script MT" charset="0"/>
              <a:cs typeface="Brush Script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29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kaler Titel 3"/>
          <p:cNvSpPr>
            <a:spLocks noGrp="1"/>
          </p:cNvSpPr>
          <p:nvPr>
            <p:ph type="title" orient="vert"/>
          </p:nvPr>
        </p:nvSpPr>
        <p:spPr>
          <a:xfrm>
            <a:off x="320640" y="365125"/>
            <a:ext cx="2628900" cy="5811838"/>
          </a:xfrm>
        </p:spPr>
        <p:txBody>
          <a:bodyPr>
            <a:normAutofit/>
          </a:bodyPr>
          <a:lstStyle/>
          <a:p>
            <a:r>
              <a:rPr lang="de-DE" sz="4800" dirty="0" smtClean="0"/>
              <a:t>Hard Facts</a:t>
            </a:r>
            <a:endParaRPr lang="de-DE" sz="4800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48204"/>
              </p:ext>
            </p:extLst>
          </p:nvPr>
        </p:nvGraphicFramePr>
        <p:xfrm>
          <a:off x="2627901" y="492120"/>
          <a:ext cx="6676355" cy="577751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75315"/>
                <a:gridCol w="3601040"/>
              </a:tblGrid>
              <a:tr h="694731">
                <a:tc>
                  <a:txBody>
                    <a:bodyPr/>
                    <a:lstStyle/>
                    <a:p>
                      <a:r>
                        <a:rPr lang="de-DE" b="0" dirty="0" err="1" smtClean="0"/>
                        <a:t>Built</a:t>
                      </a:r>
                      <a:endParaRPr lang="de-DE" b="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1792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4731">
                <a:tc>
                  <a:txBody>
                    <a:bodyPr/>
                    <a:lstStyle/>
                    <a:p>
                      <a:r>
                        <a:rPr lang="de-DE" dirty="0" smtClean="0"/>
                        <a:t>Recommended in Season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Spring</a:t>
                      </a:r>
                      <a:r>
                        <a:rPr lang="de-DE" baseline="0" dirty="0" smtClean="0"/>
                        <a:t> / Summer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4731">
                <a:tc>
                  <a:txBody>
                    <a:bodyPr/>
                    <a:lstStyle/>
                    <a:p>
                      <a:r>
                        <a:rPr lang="de-DE" dirty="0" smtClean="0"/>
                        <a:t>Price Range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£-££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4731">
                <a:tc>
                  <a:txBody>
                    <a:bodyPr/>
                    <a:lstStyle/>
                    <a:p>
                      <a:r>
                        <a:rPr lang="de-DE" dirty="0" smtClean="0"/>
                        <a:t>Entry Fee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£39 </a:t>
                      </a:r>
                      <a:r>
                        <a:rPr lang="de-DE" dirty="0" err="1" smtClean="0"/>
                        <a:t>weekdays</a:t>
                      </a:r>
                      <a:endParaRPr lang="de-DE" dirty="0" smtClean="0"/>
                    </a:p>
                    <a:p>
                      <a:r>
                        <a:rPr lang="de-DE" dirty="0" smtClean="0"/>
                        <a:t>£49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weekend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4731">
                <a:tc>
                  <a:txBody>
                    <a:bodyPr/>
                    <a:lstStyle/>
                    <a:p>
                      <a:r>
                        <a:rPr lang="de-DE" dirty="0" smtClean="0"/>
                        <a:t>Ideal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if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your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are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interested</a:t>
                      </a:r>
                      <a:r>
                        <a:rPr lang="de-DE" baseline="0" dirty="0" smtClean="0"/>
                        <a:t> in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Culture, Art,</a:t>
                      </a:r>
                      <a:r>
                        <a:rPr lang="de-DE" baseline="0" dirty="0" smtClean="0"/>
                        <a:t> Music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4731">
                <a:tc>
                  <a:txBody>
                    <a:bodyPr/>
                    <a:lstStyle/>
                    <a:p>
                      <a:r>
                        <a:rPr lang="de-DE" dirty="0" smtClean="0"/>
                        <a:t>Not </a:t>
                      </a:r>
                      <a:r>
                        <a:rPr lang="de-DE" dirty="0" err="1" smtClean="0"/>
                        <a:t>recommended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for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people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who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Sports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4731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Address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Wood</a:t>
                      </a:r>
                      <a:r>
                        <a:rPr lang="de-DE" baseline="0" dirty="0" smtClean="0"/>
                        <a:t> Lane London</a:t>
                      </a:r>
                    </a:p>
                    <a:p>
                      <a:r>
                        <a:rPr lang="de-DE" baseline="0" dirty="0" smtClean="0"/>
                        <a:t>W12 7AB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4731">
                <a:tc>
                  <a:txBody>
                    <a:bodyPr/>
                    <a:lstStyle/>
                    <a:p>
                      <a:r>
                        <a:rPr lang="de-DE" dirty="0" smtClean="0"/>
                        <a:t>General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recommendation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One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the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best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places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that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offer</a:t>
                      </a:r>
                      <a:r>
                        <a:rPr lang="de-DE" baseline="0" dirty="0" smtClean="0"/>
                        <a:t> a </a:t>
                      </a:r>
                      <a:r>
                        <a:rPr lang="de-DE" baseline="0" dirty="0" err="1" smtClean="0"/>
                        <a:t>magnificent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view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of</a:t>
                      </a:r>
                      <a:r>
                        <a:rPr lang="de-DE" baseline="0" dirty="0" smtClean="0"/>
                        <a:t> London</a:t>
                      </a:r>
                      <a:endParaRPr lang="de-DE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 rot="2997451">
            <a:off x="9495854" y="2675092"/>
            <a:ext cx="1697023" cy="369332"/>
          </a:xfrm>
          <a:prstGeom prst="rect">
            <a:avLst/>
          </a:prstGeom>
          <a:solidFill>
            <a:srgbClr val="FFF59C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Add a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picture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here</a:t>
            </a:r>
            <a:endParaRPr lang="de-DE" dirty="0">
              <a:solidFill>
                <a:schemeClr val="bg1"/>
              </a:solidFill>
              <a:latin typeface="Brush Script MT" charset="0"/>
              <a:ea typeface="Brush Script MT" charset="0"/>
              <a:cs typeface="Brush Script MT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 rot="20381593">
            <a:off x="8366209" y="480217"/>
            <a:ext cx="1697023" cy="369332"/>
          </a:xfrm>
          <a:prstGeom prst="rect">
            <a:avLst/>
          </a:prstGeom>
          <a:solidFill>
            <a:srgbClr val="FFF59C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Edit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the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boxes</a:t>
            </a:r>
            <a:endParaRPr lang="de-DE" dirty="0">
              <a:solidFill>
                <a:schemeClr val="bg1"/>
              </a:solidFill>
              <a:latin typeface="Brush Script MT" charset="0"/>
              <a:ea typeface="Brush Script MT" charset="0"/>
              <a:cs typeface="Brush Script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20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kaler Titel 3"/>
          <p:cNvSpPr>
            <a:spLocks noGrp="1"/>
          </p:cNvSpPr>
          <p:nvPr>
            <p:ph type="title" orient="vert"/>
          </p:nvPr>
        </p:nvSpPr>
        <p:spPr>
          <a:xfrm>
            <a:off x="320640" y="365125"/>
            <a:ext cx="2628900" cy="5811838"/>
          </a:xfrm>
        </p:spPr>
        <p:txBody>
          <a:bodyPr>
            <a:normAutofit/>
          </a:bodyPr>
          <a:lstStyle/>
          <a:p>
            <a:r>
              <a:rPr lang="de-DE" sz="4800" dirty="0" err="1" smtClean="0"/>
              <a:t>Historic</a:t>
            </a:r>
            <a:r>
              <a:rPr lang="de-DE" sz="4800" dirty="0" smtClean="0"/>
              <a:t> Information</a:t>
            </a:r>
            <a:endParaRPr lang="de-DE" sz="4800" dirty="0"/>
          </a:p>
        </p:txBody>
      </p:sp>
      <p:sp>
        <p:nvSpPr>
          <p:cNvPr id="2" name="Textfeld 1"/>
          <p:cNvSpPr txBox="1"/>
          <p:nvPr/>
        </p:nvSpPr>
        <p:spPr>
          <a:xfrm>
            <a:off x="2949540" y="546755"/>
            <a:ext cx="78158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Historic</a:t>
            </a:r>
            <a:r>
              <a:rPr lang="de-DE" dirty="0" smtClean="0"/>
              <a:t> Information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err="1" smtClean="0"/>
              <a:t>Histroric</a:t>
            </a:r>
            <a:r>
              <a:rPr lang="de-DE" dirty="0" smtClean="0"/>
              <a:t> Information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481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kaler Titel 3"/>
          <p:cNvSpPr>
            <a:spLocks noGrp="1"/>
          </p:cNvSpPr>
          <p:nvPr>
            <p:ph type="title" orient="vert"/>
          </p:nvPr>
        </p:nvSpPr>
        <p:spPr>
          <a:xfrm>
            <a:off x="320640" y="365125"/>
            <a:ext cx="2628900" cy="5811838"/>
          </a:xfrm>
        </p:spPr>
        <p:txBody>
          <a:bodyPr>
            <a:normAutofit/>
          </a:bodyPr>
          <a:lstStyle/>
          <a:p>
            <a:r>
              <a:rPr lang="de-DE" sz="4800" dirty="0" smtClean="0"/>
              <a:t>Special Feature I</a:t>
            </a:r>
            <a:endParaRPr lang="de-DE" sz="4800" dirty="0"/>
          </a:p>
        </p:txBody>
      </p:sp>
      <p:sp>
        <p:nvSpPr>
          <p:cNvPr id="2" name="Textfeld 1"/>
          <p:cNvSpPr txBox="1"/>
          <p:nvPr/>
        </p:nvSpPr>
        <p:spPr>
          <a:xfrm>
            <a:off x="2949540" y="546755"/>
            <a:ext cx="78158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Special Feature Text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Special Feature Text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 rot="2997451">
            <a:off x="9495854" y="2675092"/>
            <a:ext cx="1697023" cy="369332"/>
          </a:xfrm>
          <a:prstGeom prst="rect">
            <a:avLst/>
          </a:prstGeom>
          <a:solidFill>
            <a:srgbClr val="FFF59C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Add a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picture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here</a:t>
            </a:r>
            <a:endParaRPr lang="de-DE" dirty="0">
              <a:solidFill>
                <a:schemeClr val="bg1"/>
              </a:solidFill>
              <a:latin typeface="Brush Script MT" charset="0"/>
              <a:ea typeface="Brush Script MT" charset="0"/>
              <a:cs typeface="Brush Script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6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kaler Titel 3"/>
          <p:cNvSpPr>
            <a:spLocks noGrp="1"/>
          </p:cNvSpPr>
          <p:nvPr>
            <p:ph type="title" orient="vert"/>
          </p:nvPr>
        </p:nvSpPr>
        <p:spPr>
          <a:xfrm>
            <a:off x="320640" y="365125"/>
            <a:ext cx="2628900" cy="5811838"/>
          </a:xfrm>
        </p:spPr>
        <p:txBody>
          <a:bodyPr>
            <a:normAutofit/>
          </a:bodyPr>
          <a:lstStyle/>
          <a:p>
            <a:r>
              <a:rPr lang="de-DE" sz="4800" dirty="0" smtClean="0"/>
              <a:t>Special Feature II</a:t>
            </a:r>
            <a:endParaRPr lang="de-DE" sz="4800" dirty="0"/>
          </a:p>
        </p:txBody>
      </p:sp>
      <p:sp>
        <p:nvSpPr>
          <p:cNvPr id="2" name="Textfeld 1"/>
          <p:cNvSpPr txBox="1"/>
          <p:nvPr/>
        </p:nvSpPr>
        <p:spPr>
          <a:xfrm>
            <a:off x="2949540" y="546755"/>
            <a:ext cx="78158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Special Feature Text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Special Feature Text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 rot="2997451">
            <a:off x="9495854" y="2675092"/>
            <a:ext cx="1697023" cy="369332"/>
          </a:xfrm>
          <a:prstGeom prst="rect">
            <a:avLst/>
          </a:prstGeom>
          <a:solidFill>
            <a:srgbClr val="FFF59C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Add a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picture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here</a:t>
            </a:r>
            <a:endParaRPr lang="de-DE" dirty="0">
              <a:solidFill>
                <a:schemeClr val="bg1"/>
              </a:solidFill>
              <a:latin typeface="Brush Script MT" charset="0"/>
              <a:ea typeface="Brush Script MT" charset="0"/>
              <a:cs typeface="Brush Script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kaler Titel 3"/>
          <p:cNvSpPr>
            <a:spLocks noGrp="1"/>
          </p:cNvSpPr>
          <p:nvPr>
            <p:ph type="title" orient="vert"/>
          </p:nvPr>
        </p:nvSpPr>
        <p:spPr>
          <a:xfrm>
            <a:off x="320640" y="365125"/>
            <a:ext cx="2628900" cy="5811838"/>
          </a:xfrm>
        </p:spPr>
        <p:txBody>
          <a:bodyPr>
            <a:normAutofit/>
          </a:bodyPr>
          <a:lstStyle/>
          <a:p>
            <a:r>
              <a:rPr lang="de-DE" sz="4800" dirty="0" smtClean="0"/>
              <a:t>Google </a:t>
            </a:r>
            <a:r>
              <a:rPr lang="de-DE" sz="4800" dirty="0" err="1" smtClean="0"/>
              <a:t>Maps</a:t>
            </a:r>
            <a:endParaRPr lang="de-DE" sz="4800" dirty="0"/>
          </a:p>
        </p:txBody>
      </p:sp>
      <p:sp>
        <p:nvSpPr>
          <p:cNvPr id="5" name="Textfeld 4"/>
          <p:cNvSpPr txBox="1"/>
          <p:nvPr/>
        </p:nvSpPr>
        <p:spPr>
          <a:xfrm rot="2997451">
            <a:off x="5555448" y="2398093"/>
            <a:ext cx="1697023" cy="923330"/>
          </a:xfrm>
          <a:prstGeom prst="rect">
            <a:avLst/>
          </a:prstGeom>
          <a:solidFill>
            <a:srgbClr val="FFF59C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Add 1-2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screenshots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of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Google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Maps</a:t>
            </a:r>
            <a:r>
              <a:rPr lang="de-DE" dirty="0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 </a:t>
            </a:r>
            <a:r>
              <a:rPr lang="de-DE" dirty="0" err="1" smtClean="0">
                <a:solidFill>
                  <a:schemeClr val="bg1"/>
                </a:solidFill>
                <a:latin typeface="Brush Script MT" charset="0"/>
                <a:ea typeface="Brush Script MT" charset="0"/>
                <a:cs typeface="Brush Script MT" charset="0"/>
              </a:rPr>
              <a:t>here</a:t>
            </a:r>
            <a:endParaRPr lang="de-DE" dirty="0">
              <a:solidFill>
                <a:schemeClr val="bg1"/>
              </a:solidFill>
              <a:latin typeface="Brush Script MT" charset="0"/>
              <a:ea typeface="Brush Script MT" charset="0"/>
              <a:cs typeface="Brush Script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84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z">
  <a:themeElements>
    <a:clrScheme name="Netz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Netz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tz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0</TotalTime>
  <Words>126</Words>
  <Application>Microsoft Macintosh PowerPoint</Application>
  <PresentationFormat>Breitbild</PresentationFormat>
  <Paragraphs>85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Brush Script MT</vt:lpstr>
      <vt:lpstr>Calibri</vt:lpstr>
      <vt:lpstr>Century Gothic</vt:lpstr>
      <vt:lpstr>Arial</vt:lpstr>
      <vt:lpstr>Netz</vt:lpstr>
      <vt:lpstr>Name of your sight</vt:lpstr>
      <vt:lpstr>Hard Facts</vt:lpstr>
      <vt:lpstr>Historic Information</vt:lpstr>
      <vt:lpstr>Special Feature I</vt:lpstr>
      <vt:lpstr>Special Feature II</vt:lpstr>
      <vt:lpstr>Google Maps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your sight</dc:title>
  <dc:creator>Microsoft Office-Anwender</dc:creator>
  <cp:lastModifiedBy>Microsoft Office-Anwender</cp:lastModifiedBy>
  <cp:revision>5</cp:revision>
  <dcterms:created xsi:type="dcterms:W3CDTF">2018-01-13T18:05:21Z</dcterms:created>
  <dcterms:modified xsi:type="dcterms:W3CDTF">2018-01-14T17:52:53Z</dcterms:modified>
</cp:coreProperties>
</file>