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92" y="-112"/>
      </p:cViewPr>
      <p:guideLst>
        <p:guide orient="horz" pos="163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A1A69-0367-424B-9280-D542EF827021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AD2FB-A9D8-5D44-BDEE-C43E84984F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46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Vorlage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AD2FB-A9D8-5D44-BDEE-C43E84984F7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738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Treppe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AD2FB-A9D8-5D44-BDEE-C43E84984F7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264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Kochen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AD2FB-A9D8-5D44-BDEE-C43E84984F7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260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Fahrrad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AD2FB-A9D8-5D44-BDEE-C43E84984F7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18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654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97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215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5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35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35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226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54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62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19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11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0AE55-FC19-3D42-8C8C-7B3D33F0D115}" type="datetimeFigureOut">
              <a:rPr lang="de-DE" smtClean="0"/>
              <a:t>29.01.19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80F67-8C19-764D-ACB3-C0D2346A8914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089" y="5675480"/>
            <a:ext cx="1038726" cy="1045995"/>
          </a:xfrm>
          <a:prstGeom prst="ellipse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10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ung 13"/>
          <p:cNvGrpSpPr/>
          <p:nvPr/>
        </p:nvGrpSpPr>
        <p:grpSpPr>
          <a:xfrm>
            <a:off x="2154398" y="156842"/>
            <a:ext cx="4895962" cy="6819370"/>
            <a:chOff x="2154398" y="156842"/>
            <a:chExt cx="4895962" cy="6819370"/>
          </a:xfrm>
        </p:grpSpPr>
        <p:sp>
          <p:nvSpPr>
            <p:cNvPr id="3" name="Titel 2"/>
            <p:cNvSpPr txBox="1">
              <a:spLocks/>
            </p:cNvSpPr>
            <p:nvPr/>
          </p:nvSpPr>
          <p:spPr>
            <a:xfrm>
              <a:off x="2378359" y="5506187"/>
              <a:ext cx="4414622" cy="147002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DE" dirty="0" smtClean="0">
                  <a:latin typeface="Kannada Sangam MN"/>
                  <a:cs typeface="Kannada Sangam MN"/>
                </a:rPr>
                <a:t>Scan Me</a:t>
              </a:r>
              <a:br>
                <a:rPr lang="de-DE" dirty="0" smtClean="0">
                  <a:latin typeface="Kannada Sangam MN"/>
                  <a:cs typeface="Kannada Sangam MN"/>
                </a:rPr>
              </a:br>
              <a:r>
                <a:rPr lang="de-DE" sz="3200" dirty="0" smtClean="0">
                  <a:latin typeface="Kannada Sangam MN"/>
                  <a:cs typeface="Kannada Sangam MN"/>
                </a:rPr>
                <a:t>For More Info!</a:t>
              </a:r>
              <a:endParaRPr lang="de-DE" sz="3200" dirty="0">
                <a:latin typeface="Kannada Sangam MN"/>
                <a:cs typeface="Kannada Sangam MN"/>
              </a:endParaRPr>
            </a:p>
          </p:txBody>
        </p:sp>
        <p:sp>
          <p:nvSpPr>
            <p:cNvPr id="4" name="Rahmen 3"/>
            <p:cNvSpPr/>
            <p:nvPr/>
          </p:nvSpPr>
          <p:spPr>
            <a:xfrm>
              <a:off x="2956543" y="1002689"/>
              <a:ext cx="3291673" cy="3225328"/>
            </a:xfrm>
            <a:prstGeom prst="frame">
              <a:avLst>
                <a:gd name="adj1" fmla="val 3001"/>
              </a:avLst>
            </a:prstGeom>
            <a:gradFill>
              <a:gsLst>
                <a:gs pos="6000">
                  <a:schemeClr val="dk1">
                    <a:tint val="100000"/>
                    <a:shade val="100000"/>
                    <a:satMod val="130000"/>
                  </a:schemeClr>
                </a:gs>
                <a:gs pos="48000">
                  <a:schemeClr val="dk1">
                    <a:tint val="50000"/>
                    <a:shade val="100000"/>
                    <a:satMod val="350000"/>
                  </a:schemeClr>
                </a:gs>
                <a:gs pos="97000">
                  <a:schemeClr val="dk1">
                    <a:tint val="100000"/>
                    <a:shade val="100000"/>
                    <a:satMod val="130000"/>
                  </a:schemeClr>
                </a:gs>
              </a:gsLst>
            </a:gra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5" name="Träne 4"/>
            <p:cNvSpPr>
              <a:spLocks noChangeAspect="1"/>
            </p:cNvSpPr>
            <p:nvPr/>
          </p:nvSpPr>
          <p:spPr>
            <a:xfrm rot="8126104">
              <a:off x="2154398" y="156842"/>
              <a:ext cx="4895962" cy="4896482"/>
            </a:xfrm>
            <a:prstGeom prst="teardrop">
              <a:avLst>
                <a:gd name="adj" fmla="val 85475"/>
              </a:avLst>
            </a:prstGeom>
            <a:noFill/>
            <a:ln w="38100" cap="rnd" cmpd="sng">
              <a:solidFill>
                <a:schemeClr val="tx1">
                  <a:lumMod val="65000"/>
                  <a:lumOff val="35000"/>
                </a:schemeClr>
              </a:solidFill>
              <a:beve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4062379" y="685175"/>
              <a:ext cx="1080000" cy="5309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/>
            <p:cNvSpPr/>
            <p:nvPr/>
          </p:nvSpPr>
          <p:spPr>
            <a:xfrm>
              <a:off x="4062379" y="4064715"/>
              <a:ext cx="1080000" cy="6312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/>
          </p:nvSpPr>
          <p:spPr>
            <a:xfrm rot="16200000">
              <a:off x="5718945" y="2424625"/>
              <a:ext cx="1080000" cy="3814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/>
          </p:nvSpPr>
          <p:spPr>
            <a:xfrm rot="16200000">
              <a:off x="2255996" y="2264553"/>
              <a:ext cx="1080000" cy="7016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28706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ung 13"/>
          <p:cNvGrpSpPr/>
          <p:nvPr/>
        </p:nvGrpSpPr>
        <p:grpSpPr>
          <a:xfrm>
            <a:off x="2154398" y="156842"/>
            <a:ext cx="4895962" cy="6819370"/>
            <a:chOff x="2154398" y="156842"/>
            <a:chExt cx="4895962" cy="6819370"/>
          </a:xfrm>
        </p:grpSpPr>
        <p:sp>
          <p:nvSpPr>
            <p:cNvPr id="3" name="Titel 2"/>
            <p:cNvSpPr txBox="1">
              <a:spLocks/>
            </p:cNvSpPr>
            <p:nvPr/>
          </p:nvSpPr>
          <p:spPr>
            <a:xfrm>
              <a:off x="2378359" y="5506187"/>
              <a:ext cx="4414622" cy="147002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DE" dirty="0" smtClean="0">
                  <a:latin typeface="Kannada Sangam MN"/>
                  <a:cs typeface="Kannada Sangam MN"/>
                </a:rPr>
                <a:t>Scan Me</a:t>
              </a:r>
              <a:br>
                <a:rPr lang="de-DE" dirty="0" smtClean="0">
                  <a:latin typeface="Kannada Sangam MN"/>
                  <a:cs typeface="Kannada Sangam MN"/>
                </a:rPr>
              </a:br>
              <a:r>
                <a:rPr lang="de-DE" sz="3200" dirty="0" smtClean="0">
                  <a:latin typeface="Kannada Sangam MN"/>
                  <a:cs typeface="Kannada Sangam MN"/>
                </a:rPr>
                <a:t>For More Info!</a:t>
              </a:r>
              <a:endParaRPr lang="de-DE" sz="3200" dirty="0">
                <a:latin typeface="Kannada Sangam MN"/>
                <a:cs typeface="Kannada Sangam MN"/>
              </a:endParaRPr>
            </a:p>
          </p:txBody>
        </p:sp>
        <p:sp>
          <p:nvSpPr>
            <p:cNvPr id="4" name="Rahmen 3"/>
            <p:cNvSpPr/>
            <p:nvPr/>
          </p:nvSpPr>
          <p:spPr>
            <a:xfrm>
              <a:off x="2956543" y="1002689"/>
              <a:ext cx="3291673" cy="3225328"/>
            </a:xfrm>
            <a:prstGeom prst="frame">
              <a:avLst>
                <a:gd name="adj1" fmla="val 3001"/>
              </a:avLst>
            </a:prstGeom>
            <a:gradFill>
              <a:gsLst>
                <a:gs pos="6000">
                  <a:schemeClr val="dk1">
                    <a:tint val="100000"/>
                    <a:shade val="100000"/>
                    <a:satMod val="130000"/>
                  </a:schemeClr>
                </a:gs>
                <a:gs pos="48000">
                  <a:schemeClr val="dk1">
                    <a:tint val="50000"/>
                    <a:shade val="100000"/>
                    <a:satMod val="350000"/>
                  </a:schemeClr>
                </a:gs>
                <a:gs pos="97000">
                  <a:schemeClr val="dk1">
                    <a:tint val="100000"/>
                    <a:shade val="100000"/>
                    <a:satMod val="130000"/>
                  </a:schemeClr>
                </a:gs>
              </a:gsLst>
            </a:gra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5" name="Träne 4"/>
            <p:cNvSpPr>
              <a:spLocks noChangeAspect="1"/>
            </p:cNvSpPr>
            <p:nvPr/>
          </p:nvSpPr>
          <p:spPr>
            <a:xfrm rot="8126104">
              <a:off x="2154398" y="156842"/>
              <a:ext cx="4895962" cy="4896482"/>
            </a:xfrm>
            <a:prstGeom prst="teardrop">
              <a:avLst>
                <a:gd name="adj" fmla="val 85475"/>
              </a:avLst>
            </a:prstGeom>
            <a:noFill/>
            <a:ln w="38100" cap="rnd" cmpd="sng">
              <a:solidFill>
                <a:schemeClr val="tx1">
                  <a:lumMod val="65000"/>
                  <a:lumOff val="35000"/>
                </a:schemeClr>
              </a:solidFill>
              <a:beve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4062379" y="685175"/>
              <a:ext cx="1080000" cy="5309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/>
            <p:cNvSpPr/>
            <p:nvPr/>
          </p:nvSpPr>
          <p:spPr>
            <a:xfrm>
              <a:off x="4062379" y="4064715"/>
              <a:ext cx="1080000" cy="6312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/>
          </p:nvSpPr>
          <p:spPr>
            <a:xfrm rot="16200000">
              <a:off x="5718945" y="2424625"/>
              <a:ext cx="1080000" cy="3814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/>
          </p:nvSpPr>
          <p:spPr>
            <a:xfrm rot="16200000">
              <a:off x="2255996" y="2264553"/>
              <a:ext cx="1080000" cy="7016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5" name="Bild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395" y="1184715"/>
            <a:ext cx="288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98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ung 13"/>
          <p:cNvGrpSpPr/>
          <p:nvPr/>
        </p:nvGrpSpPr>
        <p:grpSpPr>
          <a:xfrm>
            <a:off x="2154398" y="156842"/>
            <a:ext cx="4895962" cy="6819370"/>
            <a:chOff x="2154398" y="156842"/>
            <a:chExt cx="4895962" cy="6819370"/>
          </a:xfrm>
        </p:grpSpPr>
        <p:sp>
          <p:nvSpPr>
            <p:cNvPr id="3" name="Titel 2"/>
            <p:cNvSpPr txBox="1">
              <a:spLocks/>
            </p:cNvSpPr>
            <p:nvPr/>
          </p:nvSpPr>
          <p:spPr>
            <a:xfrm>
              <a:off x="2378359" y="5506187"/>
              <a:ext cx="4414622" cy="147002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DE" dirty="0" smtClean="0">
                  <a:latin typeface="Kannada Sangam MN"/>
                  <a:cs typeface="Kannada Sangam MN"/>
                </a:rPr>
                <a:t>Scan Me</a:t>
              </a:r>
              <a:br>
                <a:rPr lang="de-DE" dirty="0" smtClean="0">
                  <a:latin typeface="Kannada Sangam MN"/>
                  <a:cs typeface="Kannada Sangam MN"/>
                </a:rPr>
              </a:br>
              <a:r>
                <a:rPr lang="de-DE" sz="3200" dirty="0" smtClean="0">
                  <a:latin typeface="Kannada Sangam MN"/>
                  <a:cs typeface="Kannada Sangam MN"/>
                </a:rPr>
                <a:t>For More Info!</a:t>
              </a:r>
              <a:endParaRPr lang="de-DE" sz="3200" dirty="0">
                <a:latin typeface="Kannada Sangam MN"/>
                <a:cs typeface="Kannada Sangam MN"/>
              </a:endParaRPr>
            </a:p>
          </p:txBody>
        </p:sp>
        <p:sp>
          <p:nvSpPr>
            <p:cNvPr id="4" name="Rahmen 3"/>
            <p:cNvSpPr/>
            <p:nvPr/>
          </p:nvSpPr>
          <p:spPr>
            <a:xfrm>
              <a:off x="2956543" y="1002689"/>
              <a:ext cx="3291673" cy="3225328"/>
            </a:xfrm>
            <a:prstGeom prst="frame">
              <a:avLst>
                <a:gd name="adj1" fmla="val 3001"/>
              </a:avLst>
            </a:prstGeom>
            <a:gradFill>
              <a:gsLst>
                <a:gs pos="6000">
                  <a:schemeClr val="dk1">
                    <a:tint val="100000"/>
                    <a:shade val="100000"/>
                    <a:satMod val="130000"/>
                  </a:schemeClr>
                </a:gs>
                <a:gs pos="48000">
                  <a:schemeClr val="dk1">
                    <a:tint val="50000"/>
                    <a:shade val="100000"/>
                    <a:satMod val="350000"/>
                  </a:schemeClr>
                </a:gs>
                <a:gs pos="97000">
                  <a:schemeClr val="dk1">
                    <a:tint val="100000"/>
                    <a:shade val="100000"/>
                    <a:satMod val="130000"/>
                  </a:schemeClr>
                </a:gs>
              </a:gsLst>
            </a:gra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5" name="Träne 4"/>
            <p:cNvSpPr>
              <a:spLocks noChangeAspect="1"/>
            </p:cNvSpPr>
            <p:nvPr/>
          </p:nvSpPr>
          <p:spPr>
            <a:xfrm rot="8126104">
              <a:off x="2154398" y="156842"/>
              <a:ext cx="4895962" cy="4896482"/>
            </a:xfrm>
            <a:prstGeom prst="teardrop">
              <a:avLst>
                <a:gd name="adj" fmla="val 85475"/>
              </a:avLst>
            </a:prstGeom>
            <a:noFill/>
            <a:ln w="38100" cap="rnd" cmpd="sng">
              <a:solidFill>
                <a:schemeClr val="tx1">
                  <a:lumMod val="65000"/>
                  <a:lumOff val="35000"/>
                </a:schemeClr>
              </a:solidFill>
              <a:beve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4062379" y="685175"/>
              <a:ext cx="1080000" cy="5309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/>
            <p:cNvSpPr/>
            <p:nvPr/>
          </p:nvSpPr>
          <p:spPr>
            <a:xfrm>
              <a:off x="4062379" y="4064715"/>
              <a:ext cx="1080000" cy="6312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/>
          </p:nvSpPr>
          <p:spPr>
            <a:xfrm rot="16200000">
              <a:off x="5718945" y="2424625"/>
              <a:ext cx="1080000" cy="3814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/>
          </p:nvSpPr>
          <p:spPr>
            <a:xfrm rot="16200000">
              <a:off x="2255996" y="2264553"/>
              <a:ext cx="1080000" cy="7016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6797" y="1184715"/>
            <a:ext cx="288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75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ung 13"/>
          <p:cNvGrpSpPr/>
          <p:nvPr/>
        </p:nvGrpSpPr>
        <p:grpSpPr>
          <a:xfrm>
            <a:off x="2154398" y="156842"/>
            <a:ext cx="4895962" cy="6819370"/>
            <a:chOff x="2154398" y="156842"/>
            <a:chExt cx="4895962" cy="6819370"/>
          </a:xfrm>
        </p:grpSpPr>
        <p:sp>
          <p:nvSpPr>
            <p:cNvPr id="3" name="Titel 2"/>
            <p:cNvSpPr txBox="1">
              <a:spLocks/>
            </p:cNvSpPr>
            <p:nvPr/>
          </p:nvSpPr>
          <p:spPr>
            <a:xfrm>
              <a:off x="2378359" y="5506187"/>
              <a:ext cx="4414622" cy="147002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DE" dirty="0" smtClean="0">
                  <a:latin typeface="Kannada Sangam MN"/>
                  <a:cs typeface="Kannada Sangam MN"/>
                </a:rPr>
                <a:t>Scan Me</a:t>
              </a:r>
              <a:br>
                <a:rPr lang="de-DE" dirty="0" smtClean="0">
                  <a:latin typeface="Kannada Sangam MN"/>
                  <a:cs typeface="Kannada Sangam MN"/>
                </a:rPr>
              </a:br>
              <a:r>
                <a:rPr lang="de-DE" sz="3200" dirty="0" smtClean="0">
                  <a:latin typeface="Kannada Sangam MN"/>
                  <a:cs typeface="Kannada Sangam MN"/>
                </a:rPr>
                <a:t>For More Info!</a:t>
              </a:r>
              <a:endParaRPr lang="de-DE" sz="3200" dirty="0">
                <a:latin typeface="Kannada Sangam MN"/>
                <a:cs typeface="Kannada Sangam MN"/>
              </a:endParaRPr>
            </a:p>
          </p:txBody>
        </p:sp>
        <p:sp>
          <p:nvSpPr>
            <p:cNvPr id="4" name="Rahmen 3"/>
            <p:cNvSpPr/>
            <p:nvPr/>
          </p:nvSpPr>
          <p:spPr>
            <a:xfrm>
              <a:off x="2956543" y="1002689"/>
              <a:ext cx="3291673" cy="3225328"/>
            </a:xfrm>
            <a:prstGeom prst="frame">
              <a:avLst>
                <a:gd name="adj1" fmla="val 3001"/>
              </a:avLst>
            </a:prstGeom>
            <a:gradFill>
              <a:gsLst>
                <a:gs pos="6000">
                  <a:schemeClr val="dk1">
                    <a:tint val="100000"/>
                    <a:shade val="100000"/>
                    <a:satMod val="130000"/>
                  </a:schemeClr>
                </a:gs>
                <a:gs pos="48000">
                  <a:schemeClr val="dk1">
                    <a:tint val="50000"/>
                    <a:shade val="100000"/>
                    <a:satMod val="350000"/>
                  </a:schemeClr>
                </a:gs>
                <a:gs pos="97000">
                  <a:schemeClr val="dk1">
                    <a:tint val="100000"/>
                    <a:shade val="100000"/>
                    <a:satMod val="130000"/>
                  </a:schemeClr>
                </a:gs>
              </a:gsLst>
            </a:gradFill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5" name="Träne 4"/>
            <p:cNvSpPr>
              <a:spLocks noChangeAspect="1"/>
            </p:cNvSpPr>
            <p:nvPr/>
          </p:nvSpPr>
          <p:spPr>
            <a:xfrm rot="8126104">
              <a:off x="2154398" y="156842"/>
              <a:ext cx="4895962" cy="4896482"/>
            </a:xfrm>
            <a:prstGeom prst="teardrop">
              <a:avLst>
                <a:gd name="adj" fmla="val 85475"/>
              </a:avLst>
            </a:prstGeom>
            <a:noFill/>
            <a:ln w="38100" cap="rnd" cmpd="sng">
              <a:solidFill>
                <a:schemeClr val="tx1">
                  <a:lumMod val="65000"/>
                  <a:lumOff val="35000"/>
                </a:schemeClr>
              </a:solidFill>
              <a:beve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hteck 5"/>
            <p:cNvSpPr/>
            <p:nvPr/>
          </p:nvSpPr>
          <p:spPr>
            <a:xfrm>
              <a:off x="4062379" y="685175"/>
              <a:ext cx="1080000" cy="5309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/>
            <p:cNvSpPr/>
            <p:nvPr/>
          </p:nvSpPr>
          <p:spPr>
            <a:xfrm>
              <a:off x="4062379" y="4064715"/>
              <a:ext cx="1080000" cy="6312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/>
          </p:nvSpPr>
          <p:spPr>
            <a:xfrm rot="16200000">
              <a:off x="5718945" y="2424625"/>
              <a:ext cx="1080000" cy="3814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/>
          </p:nvSpPr>
          <p:spPr>
            <a:xfrm rot="16200000">
              <a:off x="2255996" y="2264553"/>
              <a:ext cx="1080000" cy="7016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395" y="1186914"/>
            <a:ext cx="288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75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Bildschirmpräsentation (4:3)</PresentationFormat>
  <Paragraphs>12</Paragraphs>
  <Slides>4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Office-Design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Scan Me For More Info!</dc:title>
  <dc:creator>Veronika Kunnert</dc:creator>
  <cp:lastModifiedBy>Veronika Kunnert</cp:lastModifiedBy>
  <cp:revision>11</cp:revision>
  <dcterms:created xsi:type="dcterms:W3CDTF">2019-01-22T15:51:46Z</dcterms:created>
  <dcterms:modified xsi:type="dcterms:W3CDTF">2019-01-29T21:18:56Z</dcterms:modified>
</cp:coreProperties>
</file>